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BCA1DB-FD99-419D-8384-7F780AAAAAAF}" v="6" dt="2023-05-29T12:09:31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99" d="100"/>
          <a:sy n="99" d="100"/>
        </p:scale>
        <p:origin x="48" y="3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rie Taylor" userId="4b6a582b-13e3-4e73-95bd-a7996b14cd5d" providerId="ADAL" clId="{71E312AF-6CAB-4766-A0EF-6A1B842D42EC}"/>
    <pc:docChg chg="undo custSel modSld">
      <pc:chgData name="Carrie Taylor" userId="4b6a582b-13e3-4e73-95bd-a7996b14cd5d" providerId="ADAL" clId="{71E312AF-6CAB-4766-A0EF-6A1B842D42EC}" dt="2021-11-19T19:18:29.276" v="1756" actId="1035"/>
      <pc:docMkLst>
        <pc:docMk/>
      </pc:docMkLst>
      <pc:sldChg chg="addSp delSp modSp mod modAnim">
        <pc:chgData name="Carrie Taylor" userId="4b6a582b-13e3-4e73-95bd-a7996b14cd5d" providerId="ADAL" clId="{71E312AF-6CAB-4766-A0EF-6A1B842D42EC}" dt="2021-11-19T19:18:29.276" v="1756" actId="1035"/>
        <pc:sldMkLst>
          <pc:docMk/>
          <pc:sldMk cId="3007884494" sldId="256"/>
        </pc:sldMkLst>
        <pc:spChg chg="mod topLvl">
          <ac:chgData name="Carrie Taylor" userId="4b6a582b-13e3-4e73-95bd-a7996b14cd5d" providerId="ADAL" clId="{71E312AF-6CAB-4766-A0EF-6A1B842D42EC}" dt="2021-11-19T19:12:25.382" v="1448" actId="164"/>
          <ac:spMkLst>
            <pc:docMk/>
            <pc:sldMk cId="3007884494" sldId="256"/>
            <ac:spMk id="10" creationId="{2382E15D-8460-4E28-91E5-32936AB69A5A}"/>
          </ac:spMkLst>
        </pc:spChg>
        <pc:spChg chg="mod topLvl">
          <ac:chgData name="Carrie Taylor" userId="4b6a582b-13e3-4e73-95bd-a7996b14cd5d" providerId="ADAL" clId="{71E312AF-6CAB-4766-A0EF-6A1B842D42EC}" dt="2021-11-19T19:16:08.584" v="1649" actId="1036"/>
          <ac:spMkLst>
            <pc:docMk/>
            <pc:sldMk cId="3007884494" sldId="256"/>
            <ac:spMk id="15" creationId="{46E8D215-1483-4AA3-8724-12EE9991BD97}"/>
          </ac:spMkLst>
        </pc:spChg>
        <pc:spChg chg="add mod">
          <ac:chgData name="Carrie Taylor" userId="4b6a582b-13e3-4e73-95bd-a7996b14cd5d" providerId="ADAL" clId="{71E312AF-6CAB-4766-A0EF-6A1B842D42EC}" dt="2021-11-19T19:08:04.326" v="1309" actId="164"/>
          <ac:spMkLst>
            <pc:docMk/>
            <pc:sldMk cId="3007884494" sldId="256"/>
            <ac:spMk id="20" creationId="{289462A6-FAA3-4AA9-A72B-104D40F9A499}"/>
          </ac:spMkLst>
        </pc:spChg>
        <pc:spChg chg="add mod ord">
          <ac:chgData name="Carrie Taylor" userId="4b6a582b-13e3-4e73-95bd-a7996b14cd5d" providerId="ADAL" clId="{71E312AF-6CAB-4766-A0EF-6A1B842D42EC}" dt="2021-11-19T18:54:03.584" v="645" actId="164"/>
          <ac:spMkLst>
            <pc:docMk/>
            <pc:sldMk cId="3007884494" sldId="256"/>
            <ac:spMk id="21" creationId="{D3C2E87F-E5AA-48EE-9FD3-5FDA1C5C8596}"/>
          </ac:spMkLst>
        </pc:spChg>
        <pc:spChg chg="add mod">
          <ac:chgData name="Carrie Taylor" userId="4b6a582b-13e3-4e73-95bd-a7996b14cd5d" providerId="ADAL" clId="{71E312AF-6CAB-4766-A0EF-6A1B842D42EC}" dt="2021-11-19T19:08:04.326" v="1309" actId="164"/>
          <ac:spMkLst>
            <pc:docMk/>
            <pc:sldMk cId="3007884494" sldId="256"/>
            <ac:spMk id="24" creationId="{18B6D014-E2EB-4FD8-9493-EF09C3050997}"/>
          </ac:spMkLst>
        </pc:spChg>
        <pc:spChg chg="add mod ord">
          <ac:chgData name="Carrie Taylor" userId="4b6a582b-13e3-4e73-95bd-a7996b14cd5d" providerId="ADAL" clId="{71E312AF-6CAB-4766-A0EF-6A1B842D42EC}" dt="2021-11-19T18:54:03.584" v="645" actId="164"/>
          <ac:spMkLst>
            <pc:docMk/>
            <pc:sldMk cId="3007884494" sldId="256"/>
            <ac:spMk id="25" creationId="{3B30F09F-3231-495D-8A2E-CF56CFD0C419}"/>
          </ac:spMkLst>
        </pc:spChg>
        <pc:spChg chg="mod">
          <ac:chgData name="Carrie Taylor" userId="4b6a582b-13e3-4e73-95bd-a7996b14cd5d" providerId="ADAL" clId="{71E312AF-6CAB-4766-A0EF-6A1B842D42EC}" dt="2021-11-19T18:55:03.350" v="651" actId="27803"/>
          <ac:spMkLst>
            <pc:docMk/>
            <pc:sldMk cId="3007884494" sldId="256"/>
            <ac:spMk id="30" creationId="{C8BCDD1A-40F1-4FCE-92C2-3128C8C6494C}"/>
          </ac:spMkLst>
        </pc:spChg>
        <pc:spChg chg="mod">
          <ac:chgData name="Carrie Taylor" userId="4b6a582b-13e3-4e73-95bd-a7996b14cd5d" providerId="ADAL" clId="{71E312AF-6CAB-4766-A0EF-6A1B842D42EC}" dt="2021-11-19T18:55:03.350" v="651" actId="27803"/>
          <ac:spMkLst>
            <pc:docMk/>
            <pc:sldMk cId="3007884494" sldId="256"/>
            <ac:spMk id="31" creationId="{3FDA81E3-BB59-4F75-B275-EABB7AAE06FB}"/>
          </ac:spMkLst>
        </pc:spChg>
        <pc:spChg chg="mod">
          <ac:chgData name="Carrie Taylor" userId="4b6a582b-13e3-4e73-95bd-a7996b14cd5d" providerId="ADAL" clId="{71E312AF-6CAB-4766-A0EF-6A1B842D42EC}" dt="2021-11-19T18:55:03.350" v="651" actId="27803"/>
          <ac:spMkLst>
            <pc:docMk/>
            <pc:sldMk cId="3007884494" sldId="256"/>
            <ac:spMk id="32" creationId="{3C4D3B66-F204-4DC4-BB30-2541F3B035CB}"/>
          </ac:spMkLst>
        </pc:spChg>
        <pc:spChg chg="mod">
          <ac:chgData name="Carrie Taylor" userId="4b6a582b-13e3-4e73-95bd-a7996b14cd5d" providerId="ADAL" clId="{71E312AF-6CAB-4766-A0EF-6A1B842D42EC}" dt="2021-11-19T18:55:03.350" v="651" actId="27803"/>
          <ac:spMkLst>
            <pc:docMk/>
            <pc:sldMk cId="3007884494" sldId="256"/>
            <ac:spMk id="33" creationId="{CBA71D63-54FB-4C7F-87FA-C8FB6539251D}"/>
          </ac:spMkLst>
        </pc:spChg>
        <pc:spChg chg="add mod">
          <ac:chgData name="Carrie Taylor" userId="4b6a582b-13e3-4e73-95bd-a7996b14cd5d" providerId="ADAL" clId="{71E312AF-6CAB-4766-A0EF-6A1B842D42EC}" dt="2021-11-19T19:06:26.990" v="1240" actId="164"/>
          <ac:spMkLst>
            <pc:docMk/>
            <pc:sldMk cId="3007884494" sldId="256"/>
            <ac:spMk id="41" creationId="{F4349141-18A9-47B0-8E9F-3D11957D30E5}"/>
          </ac:spMkLst>
        </pc:spChg>
        <pc:grpChg chg="del mod">
          <ac:chgData name="Carrie Taylor" userId="4b6a582b-13e3-4e73-95bd-a7996b14cd5d" providerId="ADAL" clId="{71E312AF-6CAB-4766-A0EF-6A1B842D42EC}" dt="2021-11-19T18:34:25.308" v="16" actId="165"/>
          <ac:grpSpMkLst>
            <pc:docMk/>
            <pc:sldMk cId="3007884494" sldId="256"/>
            <ac:grpSpMk id="11" creationId="{EA79CE09-C3F0-4990-B0E9-2E40D9F8604D}"/>
          </ac:grpSpMkLst>
        </pc:grpChg>
        <pc:grpChg chg="add mod">
          <ac:chgData name="Carrie Taylor" userId="4b6a582b-13e3-4e73-95bd-a7996b14cd5d" providerId="ADAL" clId="{71E312AF-6CAB-4766-A0EF-6A1B842D42EC}" dt="2021-11-19T19:17:57.015" v="1727" actId="14100"/>
          <ac:grpSpMkLst>
            <pc:docMk/>
            <pc:sldMk cId="3007884494" sldId="256"/>
            <ac:grpSpMk id="26" creationId="{002C2AF0-361B-40DC-8819-5745BCBA495E}"/>
          </ac:grpSpMkLst>
        </pc:grpChg>
        <pc:grpChg chg="del mod">
          <ac:chgData name="Carrie Taylor" userId="4b6a582b-13e3-4e73-95bd-a7996b14cd5d" providerId="ADAL" clId="{71E312AF-6CAB-4766-A0EF-6A1B842D42EC}" dt="2021-11-19T18:55:13.445" v="652" actId="478"/>
          <ac:grpSpMkLst>
            <pc:docMk/>
            <pc:sldMk cId="3007884494" sldId="256"/>
            <ac:grpSpMk id="29" creationId="{6ED13EFE-9A9E-4E04-BCED-B7B24E4AFB6B}"/>
          </ac:grpSpMkLst>
        </pc:grpChg>
        <pc:grpChg chg="add mod">
          <ac:chgData name="Carrie Taylor" userId="4b6a582b-13e3-4e73-95bd-a7996b14cd5d" providerId="ADAL" clId="{71E312AF-6CAB-4766-A0EF-6A1B842D42EC}" dt="2021-11-19T19:09:08.970" v="1317" actId="164"/>
          <ac:grpSpMkLst>
            <pc:docMk/>
            <pc:sldMk cId="3007884494" sldId="256"/>
            <ac:grpSpMk id="38" creationId="{A30A2A2E-5361-47DB-9252-5C511B7DDCB5}"/>
          </ac:grpSpMkLst>
        </pc:grpChg>
        <pc:grpChg chg="add mod ord">
          <ac:chgData name="Carrie Taylor" userId="4b6a582b-13e3-4e73-95bd-a7996b14cd5d" providerId="ADAL" clId="{71E312AF-6CAB-4766-A0EF-6A1B842D42EC}" dt="2021-11-19T19:18:17.222" v="1730" actId="167"/>
          <ac:grpSpMkLst>
            <pc:docMk/>
            <pc:sldMk cId="3007884494" sldId="256"/>
            <ac:grpSpMk id="43" creationId="{DDA3268B-D32A-4981-80D7-C37B780723E7}"/>
          </ac:grpSpMkLst>
        </pc:grpChg>
        <pc:grpChg chg="add mod">
          <ac:chgData name="Carrie Taylor" userId="4b6a582b-13e3-4e73-95bd-a7996b14cd5d" providerId="ADAL" clId="{71E312AF-6CAB-4766-A0EF-6A1B842D42EC}" dt="2021-11-19T19:18:29.276" v="1756" actId="1035"/>
          <ac:grpSpMkLst>
            <pc:docMk/>
            <pc:sldMk cId="3007884494" sldId="256"/>
            <ac:grpSpMk id="44" creationId="{8A446C76-59DD-4AD9-B68A-88829E55C5C1}"/>
          </ac:grpSpMkLst>
        </pc:grpChg>
        <pc:grpChg chg="add mod">
          <ac:chgData name="Carrie Taylor" userId="4b6a582b-13e3-4e73-95bd-a7996b14cd5d" providerId="ADAL" clId="{71E312AF-6CAB-4766-A0EF-6A1B842D42EC}" dt="2021-11-19T19:18:04.919" v="1729" actId="1038"/>
          <ac:grpSpMkLst>
            <pc:docMk/>
            <pc:sldMk cId="3007884494" sldId="256"/>
            <ac:grpSpMk id="45" creationId="{9DBF811C-2837-4960-9035-56C48C069163}"/>
          </ac:grpSpMkLst>
        </pc:grpChg>
        <pc:grpChg chg="add mod">
          <ac:chgData name="Carrie Taylor" userId="4b6a582b-13e3-4e73-95bd-a7996b14cd5d" providerId="ADAL" clId="{71E312AF-6CAB-4766-A0EF-6A1B842D42EC}" dt="2021-11-19T19:17:44.439" v="1725" actId="1038"/>
          <ac:grpSpMkLst>
            <pc:docMk/>
            <pc:sldMk cId="3007884494" sldId="256"/>
            <ac:grpSpMk id="46" creationId="{9968289E-D51B-4F77-84BE-5B739453F499}"/>
          </ac:grpSpMkLst>
        </pc:grpChg>
        <pc:picChg chg="add del mod">
          <ac:chgData name="Carrie Taylor" userId="4b6a582b-13e3-4e73-95bd-a7996b14cd5d" providerId="ADAL" clId="{71E312AF-6CAB-4766-A0EF-6A1B842D42EC}" dt="2021-11-19T18:32:50.232" v="4" actId="478"/>
          <ac:picMkLst>
            <pc:docMk/>
            <pc:sldMk cId="3007884494" sldId="256"/>
            <ac:picMk id="3" creationId="{3B9C1C6F-EE31-4A1A-8114-C9BF23DE3B74}"/>
          </ac:picMkLst>
        </pc:picChg>
        <pc:picChg chg="mod ord topLvl">
          <ac:chgData name="Carrie Taylor" userId="4b6a582b-13e3-4e73-95bd-a7996b14cd5d" providerId="ADAL" clId="{71E312AF-6CAB-4766-A0EF-6A1B842D42EC}" dt="2021-11-19T19:12:25.382" v="1448" actId="164"/>
          <ac:picMkLst>
            <pc:docMk/>
            <pc:sldMk cId="3007884494" sldId="256"/>
            <ac:picMk id="5" creationId="{6F1E0095-6501-465E-859C-E719974F13CC}"/>
          </ac:picMkLst>
        </pc:picChg>
        <pc:picChg chg="add del mod">
          <ac:chgData name="Carrie Taylor" userId="4b6a582b-13e3-4e73-95bd-a7996b14cd5d" providerId="ADAL" clId="{71E312AF-6CAB-4766-A0EF-6A1B842D42EC}" dt="2021-11-19T18:45:54.176" v="170" actId="478"/>
          <ac:picMkLst>
            <pc:docMk/>
            <pc:sldMk cId="3007884494" sldId="256"/>
            <ac:picMk id="6" creationId="{9270E1E5-821E-44D6-9C17-0EE5C0A84839}"/>
          </ac:picMkLst>
        </pc:picChg>
        <pc:picChg chg="add del mod ord">
          <ac:chgData name="Carrie Taylor" userId="4b6a582b-13e3-4e73-95bd-a7996b14cd5d" providerId="ADAL" clId="{71E312AF-6CAB-4766-A0EF-6A1B842D42EC}" dt="2021-11-19T19:18:23.099" v="1748" actId="1036"/>
          <ac:picMkLst>
            <pc:docMk/>
            <pc:sldMk cId="3007884494" sldId="256"/>
            <ac:picMk id="8" creationId="{D76CBE5C-9D31-40D1-A935-C606677EB8D8}"/>
          </ac:picMkLst>
        </pc:picChg>
        <pc:picChg chg="mod topLvl">
          <ac:chgData name="Carrie Taylor" userId="4b6a582b-13e3-4e73-95bd-a7996b14cd5d" providerId="ADAL" clId="{71E312AF-6CAB-4766-A0EF-6A1B842D42EC}" dt="2021-11-19T19:17:44.439" v="1725" actId="1038"/>
          <ac:picMkLst>
            <pc:docMk/>
            <pc:sldMk cId="3007884494" sldId="256"/>
            <ac:picMk id="9" creationId="{B927CA4F-6E93-4AB0-B3B3-0417AEF75BF8}"/>
          </ac:picMkLst>
        </pc:picChg>
        <pc:picChg chg="add mod ord modCrop">
          <ac:chgData name="Carrie Taylor" userId="4b6a582b-13e3-4e73-95bd-a7996b14cd5d" providerId="ADAL" clId="{71E312AF-6CAB-4766-A0EF-6A1B842D42EC}" dt="2021-11-19T19:08:04.326" v="1309" actId="164"/>
          <ac:picMkLst>
            <pc:docMk/>
            <pc:sldMk cId="3007884494" sldId="256"/>
            <ac:picMk id="13" creationId="{E7EAF776-AE9B-41DD-9023-F37C7D0C8789}"/>
          </ac:picMkLst>
        </pc:picChg>
        <pc:picChg chg="add mod ord">
          <ac:chgData name="Carrie Taylor" userId="4b6a582b-13e3-4e73-95bd-a7996b14cd5d" providerId="ADAL" clId="{71E312AF-6CAB-4766-A0EF-6A1B842D42EC}" dt="2021-11-19T18:54:03.584" v="645" actId="164"/>
          <ac:picMkLst>
            <pc:docMk/>
            <pc:sldMk cId="3007884494" sldId="256"/>
            <ac:picMk id="17" creationId="{58162D31-D2FA-4110-B4DA-720C4F2874DA}"/>
          </ac:picMkLst>
        </pc:picChg>
        <pc:picChg chg="add mod ord">
          <ac:chgData name="Carrie Taylor" userId="4b6a582b-13e3-4e73-95bd-a7996b14cd5d" providerId="ADAL" clId="{71E312AF-6CAB-4766-A0EF-6A1B842D42EC}" dt="2021-11-19T19:09:08.970" v="1317" actId="164"/>
          <ac:picMkLst>
            <pc:docMk/>
            <pc:sldMk cId="3007884494" sldId="256"/>
            <ac:picMk id="19" creationId="{760E4D6E-062C-4833-8B4A-81B5A4110015}"/>
          </ac:picMkLst>
        </pc:picChg>
        <pc:picChg chg="add del">
          <ac:chgData name="Carrie Taylor" userId="4b6a582b-13e3-4e73-95bd-a7996b14cd5d" providerId="ADAL" clId="{71E312AF-6CAB-4766-A0EF-6A1B842D42EC}" dt="2021-11-19T18:50:07.995" v="240" actId="22"/>
          <ac:picMkLst>
            <pc:docMk/>
            <pc:sldMk cId="3007884494" sldId="256"/>
            <ac:picMk id="23" creationId="{3BB0CD08-8271-4FFF-9CAF-9CE26A02F0A2}"/>
          </ac:picMkLst>
        </pc:picChg>
        <pc:picChg chg="add del mod">
          <ac:chgData name="Carrie Taylor" userId="4b6a582b-13e3-4e73-95bd-a7996b14cd5d" providerId="ADAL" clId="{71E312AF-6CAB-4766-A0EF-6A1B842D42EC}" dt="2021-11-19T18:55:03.350" v="651" actId="27803"/>
          <ac:picMkLst>
            <pc:docMk/>
            <pc:sldMk cId="3007884494" sldId="256"/>
            <ac:picMk id="28" creationId="{9755DBB4-2913-4632-991D-30538059D921}"/>
          </ac:picMkLst>
        </pc:picChg>
        <pc:picChg chg="add mod">
          <ac:chgData name="Carrie Taylor" userId="4b6a582b-13e3-4e73-95bd-a7996b14cd5d" providerId="ADAL" clId="{71E312AF-6CAB-4766-A0EF-6A1B842D42EC}" dt="2021-11-19T18:59:52.987" v="697" actId="164"/>
          <ac:picMkLst>
            <pc:docMk/>
            <pc:sldMk cId="3007884494" sldId="256"/>
            <ac:picMk id="35" creationId="{94965A89-CB75-4305-917F-9B81A4AB5C27}"/>
          </ac:picMkLst>
        </pc:picChg>
        <pc:picChg chg="add mod modCrop">
          <ac:chgData name="Carrie Taylor" userId="4b6a582b-13e3-4e73-95bd-a7996b14cd5d" providerId="ADAL" clId="{71E312AF-6CAB-4766-A0EF-6A1B842D42EC}" dt="2021-11-19T19:09:08.970" v="1317" actId="164"/>
          <ac:picMkLst>
            <pc:docMk/>
            <pc:sldMk cId="3007884494" sldId="256"/>
            <ac:picMk id="36" creationId="{0C48891A-DEF2-47E6-8FA6-5CACCF896C6E}"/>
          </ac:picMkLst>
        </pc:picChg>
        <pc:picChg chg="add mod">
          <ac:chgData name="Carrie Taylor" userId="4b6a582b-13e3-4e73-95bd-a7996b14cd5d" providerId="ADAL" clId="{71E312AF-6CAB-4766-A0EF-6A1B842D42EC}" dt="2021-11-19T19:06:57.949" v="1303" actId="1076"/>
          <ac:picMkLst>
            <pc:docMk/>
            <pc:sldMk cId="3007884494" sldId="256"/>
            <ac:picMk id="37" creationId="{B474C396-40FD-4143-962F-49D062C89441}"/>
          </ac:picMkLst>
        </pc:picChg>
        <pc:picChg chg="add mod ord">
          <ac:chgData name="Carrie Taylor" userId="4b6a582b-13e3-4e73-95bd-a7996b14cd5d" providerId="ADAL" clId="{71E312AF-6CAB-4766-A0EF-6A1B842D42EC}" dt="2021-11-19T19:06:26.990" v="1240" actId="164"/>
          <ac:picMkLst>
            <pc:docMk/>
            <pc:sldMk cId="3007884494" sldId="256"/>
            <ac:picMk id="40" creationId="{84756B2F-DB02-4588-B277-8936E1957414}"/>
          </ac:picMkLst>
        </pc:picChg>
        <pc:picChg chg="add del mod">
          <ac:chgData name="Carrie Taylor" userId="4b6a582b-13e3-4e73-95bd-a7996b14cd5d" providerId="ADAL" clId="{71E312AF-6CAB-4766-A0EF-6A1B842D42EC}" dt="2021-11-19T19:05:11.882" v="1204" actId="478"/>
          <ac:picMkLst>
            <pc:docMk/>
            <pc:sldMk cId="3007884494" sldId="256"/>
            <ac:picMk id="42" creationId="{88E74A30-E74F-421A-A0F9-818D41DDE290}"/>
          </ac:picMkLst>
        </pc:picChg>
      </pc:sldChg>
    </pc:docChg>
  </pc:docChgLst>
  <pc:docChgLst>
    <pc:chgData name="Carrie Taylor" userId="4b6a582b-13e3-4e73-95bd-a7996b14cd5d" providerId="ADAL" clId="{FEB0D63E-B42C-4168-A03D-844D254E150F}"/>
    <pc:docChg chg="custSel modSld">
      <pc:chgData name="Carrie Taylor" userId="4b6a582b-13e3-4e73-95bd-a7996b14cd5d" providerId="ADAL" clId="{FEB0D63E-B42C-4168-A03D-844D254E150F}" dt="2023-03-20T15:56:07.213" v="53"/>
      <pc:docMkLst>
        <pc:docMk/>
      </pc:docMkLst>
      <pc:sldChg chg="addSp delSp modSp mod delAnim">
        <pc:chgData name="Carrie Taylor" userId="4b6a582b-13e3-4e73-95bd-a7996b14cd5d" providerId="ADAL" clId="{FEB0D63E-B42C-4168-A03D-844D254E150F}" dt="2023-03-20T15:56:07.213" v="53"/>
        <pc:sldMkLst>
          <pc:docMk/>
          <pc:sldMk cId="3007884494" sldId="256"/>
        </pc:sldMkLst>
        <pc:grpChg chg="del">
          <ac:chgData name="Carrie Taylor" userId="4b6a582b-13e3-4e73-95bd-a7996b14cd5d" providerId="ADAL" clId="{FEB0D63E-B42C-4168-A03D-844D254E150F}" dt="2023-03-20T15:53:22.140" v="11" actId="478"/>
          <ac:grpSpMkLst>
            <pc:docMk/>
            <pc:sldMk cId="3007884494" sldId="256"/>
            <ac:grpSpMk id="26" creationId="{002C2AF0-361B-40DC-8819-5745BCBA495E}"/>
          </ac:grpSpMkLst>
        </pc:grpChg>
        <pc:grpChg chg="del">
          <ac:chgData name="Carrie Taylor" userId="4b6a582b-13e3-4e73-95bd-a7996b14cd5d" providerId="ADAL" clId="{FEB0D63E-B42C-4168-A03D-844D254E150F}" dt="2023-03-20T15:53:19.403" v="9" actId="478"/>
          <ac:grpSpMkLst>
            <pc:docMk/>
            <pc:sldMk cId="3007884494" sldId="256"/>
            <ac:grpSpMk id="43" creationId="{DDA3268B-D32A-4981-80D7-C37B780723E7}"/>
          </ac:grpSpMkLst>
        </pc:grpChg>
        <pc:grpChg chg="del">
          <ac:chgData name="Carrie Taylor" userId="4b6a582b-13e3-4e73-95bd-a7996b14cd5d" providerId="ADAL" clId="{FEB0D63E-B42C-4168-A03D-844D254E150F}" dt="2023-03-20T15:53:20.938" v="10" actId="478"/>
          <ac:grpSpMkLst>
            <pc:docMk/>
            <pc:sldMk cId="3007884494" sldId="256"/>
            <ac:grpSpMk id="44" creationId="{8A446C76-59DD-4AD9-B68A-88829E55C5C1}"/>
          </ac:grpSpMkLst>
        </pc:grpChg>
        <pc:grpChg chg="del">
          <ac:chgData name="Carrie Taylor" userId="4b6a582b-13e3-4e73-95bd-a7996b14cd5d" providerId="ADAL" clId="{FEB0D63E-B42C-4168-A03D-844D254E150F}" dt="2023-03-20T15:53:23.378" v="12" actId="478"/>
          <ac:grpSpMkLst>
            <pc:docMk/>
            <pc:sldMk cId="3007884494" sldId="256"/>
            <ac:grpSpMk id="45" creationId="{9DBF811C-2837-4960-9035-56C48C069163}"/>
          </ac:grpSpMkLst>
        </pc:grpChg>
        <pc:picChg chg="add mod ord modCrop">
          <ac:chgData name="Carrie Taylor" userId="4b6a582b-13e3-4e73-95bd-a7996b14cd5d" providerId="ADAL" clId="{FEB0D63E-B42C-4168-A03D-844D254E150F}" dt="2023-03-20T15:56:07.213" v="53"/>
          <ac:picMkLst>
            <pc:docMk/>
            <pc:sldMk cId="3007884494" sldId="256"/>
            <ac:picMk id="3" creationId="{AA1D85A5-4375-CE6E-CE18-B426AC5497FA}"/>
          </ac:picMkLst>
        </pc:picChg>
        <pc:picChg chg="add mod ord modCrop">
          <ac:chgData name="Carrie Taylor" userId="4b6a582b-13e3-4e73-95bd-a7996b14cd5d" providerId="ADAL" clId="{FEB0D63E-B42C-4168-A03D-844D254E150F}" dt="2023-03-20T15:55:08.339" v="49" actId="732"/>
          <ac:picMkLst>
            <pc:docMk/>
            <pc:sldMk cId="3007884494" sldId="256"/>
            <ac:picMk id="6" creationId="{2111FC61-F1C6-5632-666C-1C2BBBB882AA}"/>
          </ac:picMkLst>
        </pc:picChg>
      </pc:sldChg>
    </pc:docChg>
  </pc:docChgLst>
  <pc:docChgLst>
    <pc:chgData name="Carrie Taylor" userId="4b6a582b-13e3-4e73-95bd-a7996b14cd5d" providerId="ADAL" clId="{71BCA1DB-FD99-419D-8384-7F780AAAAAAF}"/>
    <pc:docChg chg="custSel modSld">
      <pc:chgData name="Carrie Taylor" userId="4b6a582b-13e3-4e73-95bd-a7996b14cd5d" providerId="ADAL" clId="{71BCA1DB-FD99-419D-8384-7F780AAAAAAF}" dt="2023-06-09T18:09:12.492" v="373" actId="166"/>
      <pc:docMkLst>
        <pc:docMk/>
      </pc:docMkLst>
      <pc:sldChg chg="addSp delSp modSp mod delAnim modAnim">
        <pc:chgData name="Carrie Taylor" userId="4b6a582b-13e3-4e73-95bd-a7996b14cd5d" providerId="ADAL" clId="{71BCA1DB-FD99-419D-8384-7F780AAAAAAF}" dt="2023-06-09T18:09:12.492" v="373" actId="166"/>
        <pc:sldMkLst>
          <pc:docMk/>
          <pc:sldMk cId="3007884494" sldId="256"/>
        </pc:sldMkLst>
        <pc:spChg chg="mod">
          <ac:chgData name="Carrie Taylor" userId="4b6a582b-13e3-4e73-95bd-a7996b14cd5d" providerId="ADAL" clId="{71BCA1DB-FD99-419D-8384-7F780AAAAAAF}" dt="2023-05-29T12:09:20.920" v="4"/>
          <ac:spMkLst>
            <pc:docMk/>
            <pc:sldMk cId="3007884494" sldId="256"/>
            <ac:spMk id="7" creationId="{56B28B8A-C8ED-9697-3439-ABA78BEC1A2C}"/>
          </ac:spMkLst>
        </pc:spChg>
        <pc:spChg chg="mod">
          <ac:chgData name="Carrie Taylor" userId="4b6a582b-13e3-4e73-95bd-a7996b14cd5d" providerId="ADAL" clId="{71BCA1DB-FD99-419D-8384-7F780AAAAAAF}" dt="2023-05-29T12:09:21.943" v="5"/>
          <ac:spMkLst>
            <pc:docMk/>
            <pc:sldMk cId="3007884494" sldId="256"/>
            <ac:spMk id="12" creationId="{C41F7B92-9850-4A2B-B538-ACD215DA1D8C}"/>
          </ac:spMkLst>
        </pc:spChg>
        <pc:spChg chg="mod">
          <ac:chgData name="Carrie Taylor" userId="4b6a582b-13e3-4e73-95bd-a7996b14cd5d" providerId="ADAL" clId="{71BCA1DB-FD99-419D-8384-7F780AAAAAAF}" dt="2023-05-29T12:09:28.676" v="8"/>
          <ac:spMkLst>
            <pc:docMk/>
            <pc:sldMk cId="3007884494" sldId="256"/>
            <ac:spMk id="17" creationId="{4CA23DF6-365E-FF52-5BEB-8E1709C948E0}"/>
          </ac:spMkLst>
        </pc:spChg>
        <pc:grpChg chg="add del mod">
          <ac:chgData name="Carrie Taylor" userId="4b6a582b-13e3-4e73-95bd-a7996b14cd5d" providerId="ADAL" clId="{71BCA1DB-FD99-419D-8384-7F780AAAAAAF}" dt="2023-05-29T12:09:23.260" v="7"/>
          <ac:grpSpMkLst>
            <pc:docMk/>
            <pc:sldMk cId="3007884494" sldId="256"/>
            <ac:grpSpMk id="2" creationId="{B19B8E02-7289-E47E-1DE7-3F86D48223AE}"/>
          </ac:grpSpMkLst>
        </pc:grpChg>
        <pc:grpChg chg="add del mod">
          <ac:chgData name="Carrie Taylor" userId="4b6a582b-13e3-4e73-95bd-a7996b14cd5d" providerId="ADAL" clId="{71BCA1DB-FD99-419D-8384-7F780AAAAAAF}" dt="2023-05-29T12:09:22.709" v="6"/>
          <ac:grpSpMkLst>
            <pc:docMk/>
            <pc:sldMk cId="3007884494" sldId="256"/>
            <ac:grpSpMk id="8" creationId="{E15F9FBF-B7BE-7D9E-305E-1ECB749E3F9E}"/>
          </ac:grpSpMkLst>
        </pc:grpChg>
        <pc:grpChg chg="add mod ord">
          <ac:chgData name="Carrie Taylor" userId="4b6a582b-13e3-4e73-95bd-a7996b14cd5d" providerId="ADAL" clId="{71BCA1DB-FD99-419D-8384-7F780AAAAAAF}" dt="2023-06-09T18:09:02.746" v="372" actId="166"/>
          <ac:grpSpMkLst>
            <pc:docMk/>
            <pc:sldMk cId="3007884494" sldId="256"/>
            <ac:grpSpMk id="13" creationId="{8765BA35-561E-3FAC-55FE-8A1A3CC6704B}"/>
          </ac:grpSpMkLst>
        </pc:grpChg>
        <pc:grpChg chg="del mod ord">
          <ac:chgData name="Carrie Taylor" userId="4b6a582b-13e3-4e73-95bd-a7996b14cd5d" providerId="ADAL" clId="{71BCA1DB-FD99-419D-8384-7F780AAAAAAF}" dt="2023-06-09T18:06:02.631" v="316" actId="478"/>
          <ac:grpSpMkLst>
            <pc:docMk/>
            <pc:sldMk cId="3007884494" sldId="256"/>
            <ac:grpSpMk id="46" creationId="{9968289E-D51B-4F77-84BE-5B739453F499}"/>
          </ac:grpSpMkLst>
        </pc:grpChg>
        <pc:picChg chg="add mod modCrop">
          <ac:chgData name="Carrie Taylor" userId="4b6a582b-13e3-4e73-95bd-a7996b14cd5d" providerId="ADAL" clId="{71BCA1DB-FD99-419D-8384-7F780AAAAAAF}" dt="2023-06-09T18:08:08.522" v="331" actId="14100"/>
          <ac:picMkLst>
            <pc:docMk/>
            <pc:sldMk cId="3007884494" sldId="256"/>
            <ac:picMk id="3" creationId="{071EA03D-4B10-3445-90FC-6B85AB41E559}"/>
          </ac:picMkLst>
        </pc:picChg>
        <pc:picChg chg="del">
          <ac:chgData name="Carrie Taylor" userId="4b6a582b-13e3-4e73-95bd-a7996b14cd5d" providerId="ADAL" clId="{71BCA1DB-FD99-419D-8384-7F780AAAAAAF}" dt="2023-05-29T12:09:02.283" v="0" actId="478"/>
          <ac:picMkLst>
            <pc:docMk/>
            <pc:sldMk cId="3007884494" sldId="256"/>
            <ac:picMk id="3" creationId="{AA1D85A5-4375-CE6E-CE18-B426AC5497FA}"/>
          </ac:picMkLst>
        </pc:picChg>
        <pc:picChg chg="mod">
          <ac:chgData name="Carrie Taylor" userId="4b6a582b-13e3-4e73-95bd-a7996b14cd5d" providerId="ADAL" clId="{71BCA1DB-FD99-419D-8384-7F780AAAAAAF}" dt="2023-05-29T12:09:20.920" v="4"/>
          <ac:picMkLst>
            <pc:docMk/>
            <pc:sldMk cId="3007884494" sldId="256"/>
            <ac:picMk id="4" creationId="{49A5989E-1498-8D4F-D090-42B41E458E31}"/>
          </ac:picMkLst>
        </pc:picChg>
        <pc:picChg chg="del">
          <ac:chgData name="Carrie Taylor" userId="4b6a582b-13e3-4e73-95bd-a7996b14cd5d" providerId="ADAL" clId="{71BCA1DB-FD99-419D-8384-7F780AAAAAAF}" dt="2023-05-29T12:09:12.939" v="3" actId="478"/>
          <ac:picMkLst>
            <pc:docMk/>
            <pc:sldMk cId="3007884494" sldId="256"/>
            <ac:picMk id="6" creationId="{2111FC61-F1C6-5632-666C-1C2BBBB882AA}"/>
          </ac:picMkLst>
        </pc:picChg>
        <pc:picChg chg="add mod">
          <ac:chgData name="Carrie Taylor" userId="4b6a582b-13e3-4e73-95bd-a7996b14cd5d" providerId="ADAL" clId="{71BCA1DB-FD99-419D-8384-7F780AAAAAAF}" dt="2023-06-09T18:08:25.889" v="342" actId="1035"/>
          <ac:picMkLst>
            <pc:docMk/>
            <pc:sldMk cId="3007884494" sldId="256"/>
            <ac:picMk id="6" creationId="{FF970730-23A7-3FBA-FB2F-83571ABFFAC7}"/>
          </ac:picMkLst>
        </pc:picChg>
        <pc:picChg chg="del mod">
          <ac:chgData name="Carrie Taylor" userId="4b6a582b-13e3-4e73-95bd-a7996b14cd5d" providerId="ADAL" clId="{71BCA1DB-FD99-419D-8384-7F780AAAAAAF}" dt="2023-06-09T18:06:05.080" v="317" actId="478"/>
          <ac:picMkLst>
            <pc:docMk/>
            <pc:sldMk cId="3007884494" sldId="256"/>
            <ac:picMk id="9" creationId="{B927CA4F-6E93-4AB0-B3B3-0417AEF75BF8}"/>
          </ac:picMkLst>
        </pc:picChg>
        <pc:picChg chg="mod">
          <ac:chgData name="Carrie Taylor" userId="4b6a582b-13e3-4e73-95bd-a7996b14cd5d" providerId="ADAL" clId="{71BCA1DB-FD99-419D-8384-7F780AAAAAAF}" dt="2023-05-29T12:09:21.943" v="5"/>
          <ac:picMkLst>
            <pc:docMk/>
            <pc:sldMk cId="3007884494" sldId="256"/>
            <ac:picMk id="11" creationId="{356FC52A-1854-EA6D-9778-203374036FD8}"/>
          </ac:picMkLst>
        </pc:picChg>
        <pc:picChg chg="ord">
          <ac:chgData name="Carrie Taylor" userId="4b6a582b-13e3-4e73-95bd-a7996b14cd5d" providerId="ADAL" clId="{71BCA1DB-FD99-419D-8384-7F780AAAAAAF}" dt="2023-06-09T18:09:12.492" v="373" actId="166"/>
          <ac:picMkLst>
            <pc:docMk/>
            <pc:sldMk cId="3007884494" sldId="256"/>
            <ac:picMk id="14" creationId="{35ABE258-3CD6-4407-9DB0-13F1ECB5B7C4}"/>
          </ac:picMkLst>
        </pc:picChg>
        <pc:picChg chg="mod">
          <ac:chgData name="Carrie Taylor" userId="4b6a582b-13e3-4e73-95bd-a7996b14cd5d" providerId="ADAL" clId="{71BCA1DB-FD99-419D-8384-7F780AAAAAAF}" dt="2023-05-29T12:09:28.676" v="8"/>
          <ac:picMkLst>
            <pc:docMk/>
            <pc:sldMk cId="3007884494" sldId="256"/>
            <ac:picMk id="16" creationId="{C129E642-FE97-7B68-A94B-3E9E54106690}"/>
          </ac:picMkLst>
        </pc:picChg>
        <pc:picChg chg="add mod ord">
          <ac:chgData name="Carrie Taylor" userId="4b6a582b-13e3-4e73-95bd-a7996b14cd5d" providerId="ADAL" clId="{71BCA1DB-FD99-419D-8384-7F780AAAAAAF}" dt="2023-06-09T18:09:02.746" v="372" actId="166"/>
          <ac:picMkLst>
            <pc:docMk/>
            <pc:sldMk cId="3007884494" sldId="256"/>
            <ac:picMk id="18" creationId="{3C0863D0-BBF6-52EE-31E0-AD75CA6A40A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EA9B7-9A7C-48E7-BEA7-6CCE94C8F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0D02B5-DD8D-475A-942B-4FA389411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DC59F-7E15-44B3-B689-B4164E1ED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BF56-D3F2-479E-B74E-A6FABCB98DFB}" type="datetimeFigureOut">
              <a:rPr lang="en-CA" smtClean="0"/>
              <a:t>2023-06-09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CA8A6-4409-49C1-AAA6-F67770EC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4B982-5549-4129-B50B-61352F53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2770-A16D-4247-A0AC-B0425786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7674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B5BB9-CA4A-409D-98D9-1B70A70C7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E4E9F-0099-46BF-9320-1551A457C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B4675-2DDA-4BD9-94CE-758B34710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BF56-D3F2-479E-B74E-A6FABCB98DFB}" type="datetimeFigureOut">
              <a:rPr lang="en-CA" smtClean="0"/>
              <a:t>2023-06-09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F4839-E2DD-4716-962F-B46136B52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6EC4A-9F61-4BD5-9855-F03F7242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2770-A16D-4247-A0AC-B0425786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159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DEBC8F-8712-4A3B-BCAB-26C2A41204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CA542F-1944-4BC0-A056-2B1C29EDC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AA44A-4ED9-46F3-A048-6C19C0031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BF56-D3F2-479E-B74E-A6FABCB98DFB}" type="datetimeFigureOut">
              <a:rPr lang="en-CA" smtClean="0"/>
              <a:t>2023-06-09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2936E-F070-482D-A4DA-9B3779995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8DF42-CE1D-4463-B1D1-949A34FD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2770-A16D-4247-A0AC-B0425786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916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381B7-FE87-472A-BA3A-F3C3D1051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CE645-78BF-4FB6-9C04-DD68D2A15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64403-6F24-4875-B5E0-E7E0DA84D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BF56-D3F2-479E-B74E-A6FABCB98DFB}" type="datetimeFigureOut">
              <a:rPr lang="en-CA" smtClean="0"/>
              <a:t>2023-06-09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EBAB3-9C0C-4464-B538-2211E0979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5F1BA-43A6-4507-B86F-C4FFCB69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2770-A16D-4247-A0AC-B0425786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764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860D9-686D-4340-B272-7EC9FA279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56913-43C8-4BC8-9A42-AC76EB9D8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A560D-CF0F-4EC2-A829-3E3094067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BF56-D3F2-479E-B74E-A6FABCB98DFB}" type="datetimeFigureOut">
              <a:rPr lang="en-CA" smtClean="0"/>
              <a:t>2023-06-09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9A29C-B914-474A-8388-34711954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E044C-DA1B-4BB0-A701-451820B6E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2770-A16D-4247-A0AC-B0425786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463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75A66-7677-42D5-9B56-70DE09556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9739D-0897-4A2B-9D54-A826C3391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2DB52-88A8-4B45-BD73-ADC889E32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97396-649D-43AC-980A-04944CEE5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BF56-D3F2-479E-B74E-A6FABCB98DFB}" type="datetimeFigureOut">
              <a:rPr lang="en-CA" smtClean="0"/>
              <a:t>2023-06-09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FA5F4-ACEC-4433-86D9-3824A4F8B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9E14A-9A1A-4DF2-A440-E8CAA5B66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2770-A16D-4247-A0AC-B0425786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182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07C70-C513-4373-AD59-2273E2D43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ED338-455A-4ED2-8CEB-EED6C407A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F90BD-BA16-4B2A-A49F-C6B54F3D7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B23CAA-1841-459F-B98A-FB3916F471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3A97B9-25B4-4DA1-B714-3ABC4B584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290975-FEC7-4CCB-B827-44D702A7A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BF56-D3F2-479E-B74E-A6FABCB98DFB}" type="datetimeFigureOut">
              <a:rPr lang="en-CA" smtClean="0"/>
              <a:t>2023-06-09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814848-E511-4672-B4A1-1C4B7F514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EF9205-70F9-4526-9E88-030FF72EF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2770-A16D-4247-A0AC-B0425786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978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5B288-983B-4912-8597-571482119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DF91C-D717-47AA-BB78-B2B424BF7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BF56-D3F2-479E-B74E-A6FABCB98DFB}" type="datetimeFigureOut">
              <a:rPr lang="en-CA" smtClean="0"/>
              <a:t>2023-06-09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928A8-0490-4694-B9BF-27CA0D061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F8763-CF13-42EC-9DBC-8966E762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2770-A16D-4247-A0AC-B0425786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932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D3D4B2-43D3-4C9A-A127-31988F34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BF56-D3F2-479E-B74E-A6FABCB98DFB}" type="datetimeFigureOut">
              <a:rPr lang="en-CA" smtClean="0"/>
              <a:t>2023-06-09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194C23-D3E1-4348-A9F7-D0725A7B6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605BD-773E-4196-A47D-61243F09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2770-A16D-4247-A0AC-B0425786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350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D7AA3-D9EE-4FBC-807A-0F9AC6982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236F0-F02D-4002-B1A4-CAC4F2D4A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7CA241-C2D2-47B0-907C-2505BE667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B5EE7-0A42-499C-B3C5-E6BBD4B57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BF56-D3F2-479E-B74E-A6FABCB98DFB}" type="datetimeFigureOut">
              <a:rPr lang="en-CA" smtClean="0"/>
              <a:t>2023-06-09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92402-AB5C-409A-929B-B6CB843E5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42555-095A-470C-8B8C-1E2051EBC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2770-A16D-4247-A0AC-B0425786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521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2C16D-C034-40DB-9964-DA539F557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E0BECA-8C66-4DB5-BEF9-A276EB529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CC7B2-2490-482A-9D17-875739CBA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1C0F61-178E-4D57-87B0-8C36CEF4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BF56-D3F2-479E-B74E-A6FABCB98DFB}" type="datetimeFigureOut">
              <a:rPr lang="en-CA" smtClean="0"/>
              <a:t>2023-06-09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00F9B-E97A-41FD-9F33-242B20FCA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CCF2E-C792-42D2-B3B0-DAA8FEFDA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2770-A16D-4247-A0AC-B0425786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895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112E0E-8EFA-4751-BE24-C4A1C5E2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11B09-4DD3-41F8-ABA6-244700572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43E39-23FE-4C9E-8B01-4B82704E9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3BF56-D3F2-479E-B74E-A6FABCB98DFB}" type="datetimeFigureOut">
              <a:rPr lang="en-CA" smtClean="0"/>
              <a:t>2023-06-09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11541-133E-40F8-97A5-8AAC5C1D7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21185-790F-47EE-846A-1D446E5EE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82770-A16D-4247-A0AC-B0425786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199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6E8D215-1483-4AA3-8724-12EE9991BD97}"/>
              </a:ext>
            </a:extLst>
          </p:cNvPr>
          <p:cNvSpPr/>
          <p:nvPr/>
        </p:nvSpPr>
        <p:spPr>
          <a:xfrm>
            <a:off x="3672963" y="6062435"/>
            <a:ext cx="6917415" cy="6275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© Taylor’d Ergonomics Incorporated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1EA03D-4B10-3445-90FC-6B85AB41E5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89" b="11498"/>
          <a:stretch/>
        </p:blipFill>
        <p:spPr>
          <a:xfrm>
            <a:off x="-1" y="7098"/>
            <a:ext cx="5627967" cy="61490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970730-23A7-3FBA-FB2F-83571ABFF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347" y="-57292"/>
            <a:ext cx="4953646" cy="62248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0863D0-BBF6-52EE-31E0-AD75CA6A40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58" b="93208" l="8116" r="89959">
                        <a14:foregroundMark x1="50344" y1="7081" x2="50344" y2="7081"/>
                        <a14:foregroundMark x1="58735" y1="25289" x2="58735" y2="25289"/>
                        <a14:foregroundMark x1="67400" y1="90751" x2="67400" y2="90751"/>
                        <a14:foregroundMark x1="33838" y1="91908" x2="33838" y2="91908"/>
                        <a14:foregroundMark x1="59697" y1="28035" x2="59697" y2="28035"/>
                        <a14:foregroundMark x1="13893" y1="5491" x2="13893" y2="5491"/>
                        <a14:foregroundMark x1="8253" y1="7370" x2="8253" y2="7370"/>
                        <a14:foregroundMark x1="50757" y1="5058" x2="50757" y2="5058"/>
                        <a14:foregroundMark x1="58322" y1="23121" x2="58322" y2="23121"/>
                        <a14:foregroundMark x1="57909" y1="21243" x2="57909" y2="21243"/>
                        <a14:foregroundMark x1="56121" y1="20087" x2="56121" y2="20087"/>
                        <a14:foregroundMark x1="42916" y1="21243" x2="42916" y2="21243"/>
                        <a14:foregroundMark x1="40165" y1="20231" x2="40165" y2="20231"/>
                        <a14:foregroundMark x1="43054" y1="19653" x2="43054" y2="19653"/>
                        <a14:foregroundMark x1="67675" y1="93208" x2="67675" y2="93208"/>
                        <a14:backgroundMark x1="50206" y1="80925" x2="46355" y2="87428"/>
                        <a14:backgroundMark x1="46355" y1="87428" x2="49519" y2="84393"/>
                      </a14:backgroundRemoval>
                    </a14:imgEffect>
                  </a14:imgLayer>
                </a14:imgProps>
              </a:ext>
            </a:extLst>
          </a:blip>
          <a:srcRect l="6429" t="4226" r="6760" b="5497"/>
          <a:stretch/>
        </p:blipFill>
        <p:spPr>
          <a:xfrm>
            <a:off x="9588322" y="3491131"/>
            <a:ext cx="2633892" cy="2600577"/>
          </a:xfrm>
          <a:prstGeom prst="rect">
            <a:avLst/>
          </a:prstGeom>
          <a:ln w="82550">
            <a:solidFill>
              <a:srgbClr val="92D050"/>
            </a:solidFill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765BA35-561E-3FAC-55FE-8A1A3CC6704B}"/>
              </a:ext>
            </a:extLst>
          </p:cNvPr>
          <p:cNvGrpSpPr/>
          <p:nvPr/>
        </p:nvGrpSpPr>
        <p:grpSpPr>
          <a:xfrm>
            <a:off x="9266351" y="3187521"/>
            <a:ext cx="3166257" cy="3122177"/>
            <a:chOff x="5757972" y="167601"/>
            <a:chExt cx="6726405" cy="641184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129E642-FE97-7B68-A94B-3E9E54106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53211" y1="18240" x2="53211" y2="18240"/>
                          <a14:foregroundMark x1="82416" y1="32480" x2="82416" y2="32480"/>
                          <a14:foregroundMark x1="69266" y1="33600" x2="69266" y2="33600"/>
                          <a14:foregroundMark x1="74159" y1="32320" x2="74159" y2="32320"/>
                          <a14:foregroundMark x1="80887" y1="31360" x2="45107" y2="33440"/>
                          <a14:foregroundMark x1="45107" y1="33440" x2="52141" y2="30080"/>
                          <a14:foregroundMark x1="52141" y1="30080" x2="60092" y2="32480"/>
                          <a14:foregroundMark x1="54281" y1="27360" x2="68349" y2="30880"/>
                          <a14:foregroundMark x1="68349" y1="30880" x2="68502" y2="30880"/>
                          <a14:foregroundMark x1="21254" y1="30560" x2="35321" y2="31200"/>
                          <a14:foregroundMark x1="35321" y1="31200" x2="42661" y2="31040"/>
                          <a14:foregroundMark x1="42661" y1="31040" x2="29511" y2="31200"/>
                          <a14:foregroundMark x1="18960" y1="34400" x2="18960" y2="34400"/>
                          <a14:foregroundMark x1="18807" y1="33120" x2="18807" y2="33120"/>
                          <a14:foregroundMark x1="69113" y1="30080" x2="76758" y2="29760"/>
                          <a14:foregroundMark x1="76758" y1="29760" x2="80122" y2="30560"/>
                          <a14:backgroundMark x1="51682" y1="80320" x2="51529" y2="87200"/>
                          <a14:backgroundMark x1="51529" y1="87200" x2="50765" y2="81920"/>
                          <a14:backgroundMark x1="49847" y1="84480" x2="49847" y2="84480"/>
                          <a14:backgroundMark x1="48777" y1="85280" x2="50000" y2="84960"/>
                          <a14:backgroundMark x1="51376" y1="80640" x2="51223" y2="81120"/>
                          <a14:backgroundMark x1="51376" y1="79680" x2="48777" y2="86080"/>
                          <a14:backgroundMark x1="48777" y1="86080" x2="50765" y2="81600"/>
                          <a14:backgroundMark x1="50765" y1="82720" x2="51070" y2="84320"/>
                          <a14:backgroundMark x1="49541" y1="84480" x2="49541" y2="84480"/>
                          <a14:backgroundMark x1="49541" y1="84480" x2="49541" y2="84480"/>
                          <a14:backgroundMark x1="49541" y1="84480" x2="49541" y2="84480"/>
                          <a14:backgroundMark x1="49541" y1="84480" x2="49541" y2="84480"/>
                          <a14:backgroundMark x1="49541" y1="84480" x2="49541" y2="8448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57972" y="167601"/>
              <a:ext cx="6726405" cy="6411848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CA23DF6-365E-FF52-5BEB-8E1709C948E0}"/>
                </a:ext>
              </a:extLst>
            </p:cNvPr>
            <p:cNvSpPr/>
            <p:nvPr/>
          </p:nvSpPr>
          <p:spPr>
            <a:xfrm>
              <a:off x="6549685" y="882460"/>
              <a:ext cx="5174875" cy="5070908"/>
            </a:xfrm>
            <a:prstGeom prst="ellipse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5ABE258-3CD6-4407-9DB0-13F1ECB5B7C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697" b="56970" l="20706" r="73020">
                        <a14:foregroundMark x1="25020" y1="23818" x2="27216" y2="23333"/>
                        <a14:foregroundMark x1="31059" y1="21636" x2="38745" y2="20485"/>
                        <a14:foregroundMark x1="38745" y1="20485" x2="54745" y2="21818"/>
                        <a14:foregroundMark x1="54745" y1="21818" x2="57412" y2="22970"/>
                        <a14:foregroundMark x1="43686" y1="19697" x2="43686" y2="19697"/>
                        <a14:foregroundMark x1="73176" y1="45212" x2="73176" y2="45212"/>
                        <a14:foregroundMark x1="68706" y1="55333" x2="68706" y2="55333"/>
                        <a14:foregroundMark x1="54431" y1="55576" x2="54431" y2="55576"/>
                        <a14:foregroundMark x1="28471" y1="56121" x2="28471" y2="56121"/>
                        <a14:foregroundMark x1="41255" y1="21636" x2="22510" y2="28424"/>
                        <a14:foregroundMark x1="22510" y1="28424" x2="32941" y2="46970"/>
                        <a14:foregroundMark x1="32941" y1="46970" x2="39451" y2="51333"/>
                        <a14:foregroundMark x1="39451" y1="51333" x2="48000" y2="53515"/>
                        <a14:foregroundMark x1="48000" y1="53515" x2="56471" y2="52788"/>
                        <a14:foregroundMark x1="56471" y1="52788" x2="61412" y2="44303"/>
                        <a14:foregroundMark x1="61412" y1="44303" x2="62667" y2="36424"/>
                        <a14:foregroundMark x1="62667" y1="36424" x2="55529" y2="25091"/>
                        <a14:foregroundMark x1="55529" y1="25091" x2="40471" y2="20485"/>
                        <a14:foregroundMark x1="40471" y1="20485" x2="39216" y2="21697"/>
                        <a14:foregroundMark x1="22902" y1="26061" x2="21255" y2="52788"/>
                        <a14:foregroundMark x1="21255" y1="52788" x2="25412" y2="57939"/>
                        <a14:foregroundMark x1="25412" y1="57939" x2="34118" y2="59030"/>
                        <a14:foregroundMark x1="34118" y1="59030" x2="59529" y2="56909"/>
                        <a14:foregroundMark x1="59529" y1="56909" x2="66980" y2="54788"/>
                        <a14:foregroundMark x1="66980" y1="54788" x2="71765" y2="42970"/>
                        <a14:foregroundMark x1="71765" y1="42970" x2="70824" y2="36606"/>
                        <a14:foregroundMark x1="70824" y1="36606" x2="65333" y2="31455"/>
                        <a14:foregroundMark x1="65333" y1="31455" x2="58275" y2="27818"/>
                        <a14:foregroundMark x1="58275" y1="27818" x2="41020" y2="26061"/>
                        <a14:foregroundMark x1="41020" y1="26061" x2="24549" y2="28121"/>
                        <a14:foregroundMark x1="24549" y1="28121" x2="22588" y2="28848"/>
                        <a14:foregroundMark x1="34275" y1="28667" x2="34275" y2="28667"/>
                        <a14:foregroundMark x1="34196" y1="36061" x2="34196" y2="36061"/>
                        <a14:foregroundMark x1="31529" y1="34545" x2="31529" y2="34545"/>
                        <a14:foregroundMark x1="30902" y1="38727" x2="30902" y2="38727"/>
                        <a14:foregroundMark x1="43294" y1="44485" x2="43294" y2="44485"/>
                        <a14:foregroundMark x1="38980" y1="36121" x2="29804" y2="48545"/>
                        <a14:foregroundMark x1="29804" y1="48545" x2="31765" y2="54424"/>
                        <a14:foregroundMark x1="31765" y1="54424" x2="40471" y2="56727"/>
                        <a14:foregroundMark x1="40471" y1="56727" x2="46667" y2="51939"/>
                        <a14:foregroundMark x1="46667" y1="51939" x2="47137" y2="45394"/>
                        <a14:foregroundMark x1="47137" y1="45394" x2="44471" y2="39273"/>
                        <a14:foregroundMark x1="44471" y1="39273" x2="38118" y2="35879"/>
                        <a14:foregroundMark x1="26353" y1="56485" x2="36471" y2="56970"/>
                        <a14:foregroundMark x1="36471" y1="56970" x2="29333" y2="54242"/>
                        <a14:foregroundMark x1="29333" y1="54242" x2="27137" y2="54788"/>
                        <a14:foregroundMark x1="39529" y1="39394" x2="39529" y2="39394"/>
                        <a14:foregroundMark x1="23373" y1="56242" x2="23373" y2="56242"/>
                        <a14:foregroundMark x1="21490" y1="54000" x2="23922" y2="59030"/>
                        <a14:foregroundMark x1="23922" y1="59030" x2="24392" y2="53576"/>
                        <a14:foregroundMark x1="24392" y1="53576" x2="20706" y2="53758"/>
                        <a14:foregroundMark x1="22902" y1="24970" x2="23216" y2="25455"/>
                        <a14:foregroundMark x1="22980" y1="24485" x2="22980" y2="24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35" t="18323" r="25723" b="42986"/>
          <a:stretch/>
        </p:blipFill>
        <p:spPr>
          <a:xfrm>
            <a:off x="12864" y="4901608"/>
            <a:ext cx="2006024" cy="19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8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333FF"/>
      </a:dk2>
      <a:lt2>
        <a:srgbClr val="E7E6E6"/>
      </a:lt2>
      <a:accent1>
        <a:srgbClr val="3333FF"/>
      </a:accent1>
      <a:accent2>
        <a:srgbClr val="92D050"/>
      </a:accent2>
      <a:accent3>
        <a:srgbClr val="A5A5A5"/>
      </a:accent3>
      <a:accent4>
        <a:srgbClr val="FFFF00"/>
      </a:accent4>
      <a:accent5>
        <a:srgbClr val="5B9BD5"/>
      </a:accent5>
      <a:accent6>
        <a:srgbClr val="92D050"/>
      </a:accent6>
      <a:hlink>
        <a:srgbClr val="3333FF"/>
      </a:hlink>
      <a:folHlink>
        <a:srgbClr val="92D05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Taylor</dc:creator>
  <cp:lastModifiedBy>Carrie Taylor</cp:lastModifiedBy>
  <cp:revision>4</cp:revision>
  <dcterms:created xsi:type="dcterms:W3CDTF">2021-02-08T13:16:06Z</dcterms:created>
  <dcterms:modified xsi:type="dcterms:W3CDTF">2023-06-09T18:09:22Z</dcterms:modified>
</cp:coreProperties>
</file>