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>
        <p:scale>
          <a:sx n="66" d="100"/>
          <a:sy n="66" d="100"/>
        </p:scale>
        <p:origin x="765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C9A78-7894-4B32-8A58-952F86778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E416C-0B98-4C33-BED9-3D93BA450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B8688-9C90-4A7D-ADC0-1724402C4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6D5-C7AE-4486-8698-06054864D1E3}" type="datetimeFigureOut">
              <a:rPr lang="en-CA" smtClean="0"/>
              <a:t>2018-07-17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661FE-ABC3-461A-9D6F-BC21D717D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8AB64-4F7B-4961-839D-6582760A9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4B80-A0D2-4158-9175-8E6642E2BB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690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81F43-C007-4416-BF2B-8C0A5C522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060AE7-FA91-4750-967D-375CB28A5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178D0-D31C-43E3-811F-D75C07D29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6D5-C7AE-4486-8698-06054864D1E3}" type="datetimeFigureOut">
              <a:rPr lang="en-CA" smtClean="0"/>
              <a:t>2018-07-17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82186-BEDB-43E8-ADBF-4201527E9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B367D-3311-4BDE-B2DA-79A13F113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4B80-A0D2-4158-9175-8E6642E2BB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764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4C5E62-7F13-4B31-9D9B-B77214669F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EA8537-EF0F-47BD-B6E4-4DC442E67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097DF-76AA-465F-8911-3491DD63F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6D5-C7AE-4486-8698-06054864D1E3}" type="datetimeFigureOut">
              <a:rPr lang="en-CA" smtClean="0"/>
              <a:t>2018-07-17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37CE7-7761-404D-892C-9CCA55ADE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BBF40-BA42-4F7B-A6AD-5049F8F3E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4B80-A0D2-4158-9175-8E6642E2BB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190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D8EDD-CC72-410A-8F7A-036D26830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97D37-3445-4508-A54D-48D559D11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3B417-F1A5-4B45-8BD6-E2E872E5C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6D5-C7AE-4486-8698-06054864D1E3}" type="datetimeFigureOut">
              <a:rPr lang="en-CA" smtClean="0"/>
              <a:t>2018-07-17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B3A5B-9237-4017-ABD1-E5F2D92B1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A7E84-AE38-4361-B66D-C3155249C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4B80-A0D2-4158-9175-8E6642E2BB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318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538AC-33A1-4C4D-9A27-B4FC30020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C53AE-5E10-495D-92BB-3CE9D7E7E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81D2D-37E9-41A7-8698-316D0B235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6D5-C7AE-4486-8698-06054864D1E3}" type="datetimeFigureOut">
              <a:rPr lang="en-CA" smtClean="0"/>
              <a:t>2018-07-17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94743-67E2-4F0B-B1D9-17FEC047E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8BCBC-77E5-4417-8433-824F61D73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4B80-A0D2-4158-9175-8E6642E2BB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904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28A6B-F491-4A26-A492-47C730CD2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9442B-1309-487F-99FB-A24995C29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E973E-E2BC-48FE-A4F7-52A5640A45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6755B-89CE-4128-A44A-6177A8794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6D5-C7AE-4486-8698-06054864D1E3}" type="datetimeFigureOut">
              <a:rPr lang="en-CA" smtClean="0"/>
              <a:t>2018-07-17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139E98-6F92-424A-85BB-1F998FF5E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D13D5-362D-498D-A887-2D01AF688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4B80-A0D2-4158-9175-8E6642E2BB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8893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86E00-EDEF-4F82-A836-B38E38DFC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B0E2E-7BD5-42B7-8647-004C92606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C4CEE-C943-469C-AF55-1CD3617B9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702DA5-F48B-4072-8928-09D46173B5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1C62C3-3F9D-4694-BA11-BC20205C8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1749D0-39BE-4F14-B361-65F543870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6D5-C7AE-4486-8698-06054864D1E3}" type="datetimeFigureOut">
              <a:rPr lang="en-CA" smtClean="0"/>
              <a:t>2018-07-17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78262D-59E6-4A21-B133-DA50A7197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06211E-7A7A-4453-9A49-3225BF286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4B80-A0D2-4158-9175-8E6642E2BB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12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E5FC3-AC1F-4019-A191-E2C20A48D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86437C-D705-42AB-BBF1-6956D36B9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6D5-C7AE-4486-8698-06054864D1E3}" type="datetimeFigureOut">
              <a:rPr lang="en-CA" smtClean="0"/>
              <a:t>2018-07-17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47DED8-0FB7-4EBC-87FE-3BA0A5D15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5981CB-91AB-4450-9413-5D987EBE2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4B80-A0D2-4158-9175-8E6642E2BB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6659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4B1F03-69F5-40FB-98B4-50A2FE316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6D5-C7AE-4486-8698-06054864D1E3}" type="datetimeFigureOut">
              <a:rPr lang="en-CA" smtClean="0"/>
              <a:t>2018-07-17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A17C25-91B0-469B-A9A7-C268E007A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9ED7B-790D-4AAF-A8A5-B048E902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4B80-A0D2-4158-9175-8E6642E2BB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329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FD2E4-8EA6-4DF3-AC25-6726B145D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4B033-A2B3-4E5B-86F3-288CA0E26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A6DDE8-28AB-4BFC-A657-A629D76D8A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09688-F625-4839-9F44-ECBE52953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6D5-C7AE-4486-8698-06054864D1E3}" type="datetimeFigureOut">
              <a:rPr lang="en-CA" smtClean="0"/>
              <a:t>2018-07-17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F71D6D-19C5-4313-A6F1-D2B96FC43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42A58-6909-4A8F-97AC-242988D83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4B80-A0D2-4158-9175-8E6642E2BB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1418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0DD84-F7F4-4AA2-A27D-92BFB37B5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6C97BC-8AAB-4A99-8DDB-B3B5894545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50858C-ED03-4033-B69F-97FE34F44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DB43B2-0AC7-4787-A66F-140AC140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6D5-C7AE-4486-8698-06054864D1E3}" type="datetimeFigureOut">
              <a:rPr lang="en-CA" smtClean="0"/>
              <a:t>2018-07-17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B54C3-120F-43EA-BE06-6C497435E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1F690-4D6A-4489-B9FF-81FE753C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4B80-A0D2-4158-9175-8E6642E2BB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7442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F453F9-A64F-4E00-8C33-0E91978D8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51ED67-619D-4CD3-B581-0C2E6AC2B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C73EC-9B9F-46AF-BC9D-A21D5D79B4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146D5-C7AE-4486-8698-06054864D1E3}" type="datetimeFigureOut">
              <a:rPr lang="en-CA" smtClean="0"/>
              <a:t>2018-07-17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59BFA-5917-465A-945E-06B83C36B9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0E749-479C-411B-A359-BC5CFC4BFC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E4B80-A0D2-4158-9175-8E6642E2BB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93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C5ECDE-1676-4075-A6D4-0038463D2250}"/>
              </a:ext>
            </a:extLst>
          </p:cNvPr>
          <p:cNvPicPr/>
          <p:nvPr/>
        </p:nvPicPr>
        <p:blipFill rotWithShape="1">
          <a:blip r:embed="rId2"/>
          <a:srcRect l="34242" t="21982" r="39560" b="13388"/>
          <a:stretch/>
        </p:blipFill>
        <p:spPr>
          <a:xfrm>
            <a:off x="5950856" y="1219200"/>
            <a:ext cx="2162629" cy="32004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BF529B10-DEBF-4379-AC19-8B09C848F653}"/>
              </a:ext>
            </a:extLst>
          </p:cNvPr>
          <p:cNvSpPr/>
          <p:nvPr/>
        </p:nvSpPr>
        <p:spPr>
          <a:xfrm rot="955588">
            <a:off x="6521354" y="2291389"/>
            <a:ext cx="534365" cy="461089"/>
          </a:xfrm>
          <a:prstGeom prst="ellipse">
            <a:avLst/>
          </a:prstGeom>
          <a:gradFill flip="none" rotWithShape="1">
            <a:gsLst>
              <a:gs pos="0">
                <a:srgbClr val="E7E6E6">
                  <a:shade val="30000"/>
                  <a:satMod val="115000"/>
                </a:srgbClr>
              </a:gs>
              <a:gs pos="50000">
                <a:srgbClr val="E7E6E6">
                  <a:shade val="67500"/>
                  <a:satMod val="115000"/>
                </a:srgbClr>
              </a:gs>
              <a:gs pos="100000">
                <a:srgbClr val="E7E6E6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bg2">
                <a:lumMod val="90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3143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Carrie</dc:creator>
  <cp:lastModifiedBy>Carrie</cp:lastModifiedBy>
  <cp:revision>2</cp:revision>
  <dcterms:created xsi:type="dcterms:W3CDTF">2018-07-17T14:26:36Z</dcterms:created>
  <dcterms:modified xsi:type="dcterms:W3CDTF">2018-07-17T14:52:01Z</dcterms:modified>
</cp:coreProperties>
</file>